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72" r:id="rId2"/>
  </p:sldMasterIdLst>
  <p:notesMasterIdLst>
    <p:notesMasterId r:id="rId4"/>
  </p:notesMasterIdLst>
  <p:handoutMasterIdLst>
    <p:handoutMasterId r:id="rId5"/>
  </p:handoutMasterIdLst>
  <p:sldIdLst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4648"/>
    <a:srgbClr val="1D2121"/>
    <a:srgbClr val="0451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903"/>
  </p:normalViewPr>
  <p:slideViewPr>
    <p:cSldViewPr snapToGrid="0">
      <p:cViewPr>
        <p:scale>
          <a:sx n="83" d="100"/>
          <a:sy n="83" d="100"/>
        </p:scale>
        <p:origin x="1696" y="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72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495ACE8-B13D-6A94-7CC8-17B68E90012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A04B8D-8094-C630-B023-D68B764D0C7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4095A-881F-AA42-92F0-F28BDCB1A609}" type="datetimeFigureOut">
              <a:rPr lang="en-US" smtClean="0"/>
              <a:t>6/6/26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D73127-96AA-CAF5-0993-568A557AEA2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3A007D-ECED-527E-0391-7B15C4C2A96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C084F-510B-D246-BA30-7033871A92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6650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083AB7-875A-3C41-9AB4-34D4DB0105F5}" type="datetimeFigureOut">
              <a:rPr lang="en-US" smtClean="0"/>
              <a:t>6/6/26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B21E9-A0D5-5F46-944C-2E1F2FA12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96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1460CD43-74BB-9B26-9AD9-558380F457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3947" r="3060"/>
          <a:stretch>
            <a:fillRect/>
          </a:stretch>
        </p:blipFill>
        <p:spPr>
          <a:xfrm rot="15352160">
            <a:off x="-2271686" y="1240786"/>
            <a:ext cx="6648152" cy="3844138"/>
          </a:xfrm>
          <a:custGeom>
            <a:avLst/>
            <a:gdLst>
              <a:gd name="csX0" fmla="*/ 6648152 w 6648152"/>
              <a:gd name="csY0" fmla="*/ 1673683 h 3844138"/>
              <a:gd name="csX1" fmla="*/ 6101736 w 6648152"/>
              <a:gd name="csY1" fmla="*/ 3844138 h 3844138"/>
              <a:gd name="csX2" fmla="*/ 2826939 w 6648152"/>
              <a:gd name="csY2" fmla="*/ 3844138 h 3844138"/>
              <a:gd name="csX3" fmla="*/ 0 w 6648152"/>
              <a:gd name="csY3" fmla="*/ 3132451 h 3844138"/>
              <a:gd name="csX4" fmla="*/ 0 w 6648152"/>
              <a:gd name="csY4" fmla="*/ 0 h 38441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6648152" h="3844138">
                <a:moveTo>
                  <a:pt x="6648152" y="1673683"/>
                </a:moveTo>
                <a:lnTo>
                  <a:pt x="6101736" y="3844138"/>
                </a:lnTo>
                <a:lnTo>
                  <a:pt x="2826939" y="3844138"/>
                </a:lnTo>
                <a:lnTo>
                  <a:pt x="0" y="3132451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399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Rectangle 17" title="right edge border">
            <a:extLst>
              <a:ext uri="{FF2B5EF4-FFF2-40B4-BE49-F238E27FC236}">
                <a16:creationId xmlns:a16="http://schemas.microsoft.com/office/drawing/2014/main" id="{2411B50C-EEF8-39FD-1DA1-DC30DA5C62C9}"/>
              </a:ext>
            </a:extLst>
          </p:cNvPr>
          <p:cNvSpPr/>
          <p:nvPr userDrawn="1"/>
        </p:nvSpPr>
        <p:spPr>
          <a:xfrm rot="5400000">
            <a:off x="4656933" y="105135"/>
            <a:ext cx="122099" cy="27560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10DB0D5-59CC-8583-03AD-541EE89F14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058092" y="-234351"/>
            <a:ext cx="2319982" cy="152549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8649105F-5257-FBD1-F3D8-3DBF76E5F7D5}"/>
              </a:ext>
            </a:extLst>
          </p:cNvPr>
          <p:cNvGrpSpPr/>
          <p:nvPr userDrawn="1"/>
        </p:nvGrpSpPr>
        <p:grpSpPr>
          <a:xfrm>
            <a:off x="10443183" y="6263963"/>
            <a:ext cx="1549799" cy="397460"/>
            <a:chOff x="3996851" y="21345"/>
            <a:chExt cx="2829843" cy="725739"/>
          </a:xfrm>
        </p:grpSpPr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43D850F3-C5B2-D3C2-B4F0-17E6C02E4E35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3996851" y="27084"/>
              <a:ext cx="720000" cy="7200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1ED8188B-68DA-4B0B-58D3-56DED1BFAA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716851" y="21345"/>
              <a:ext cx="720000" cy="720000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B8BF1AE8-7EFE-E76B-4C86-8ADB685C9B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386694" y="21345"/>
              <a:ext cx="720000" cy="72000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F8E436A5-0483-4D28-1347-D8384778ED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106694" y="21345"/>
              <a:ext cx="720000" cy="720000"/>
            </a:xfrm>
            <a:prstGeom prst="rect">
              <a:avLst/>
            </a:prstGeom>
          </p:spPr>
        </p:pic>
      </p:grp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C5E8641D-A5F2-7BC4-C1CC-C42002F04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14204" y="6263963"/>
            <a:ext cx="4114800" cy="365125"/>
          </a:xfrm>
        </p:spPr>
        <p:txBody>
          <a:bodyPr/>
          <a:lstStyle/>
          <a:p>
            <a:pPr algn="l"/>
            <a:r>
              <a:rPr lang="en-US" dirty="0" err="1"/>
              <a:t>www.archivists.org.au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2C86DB1D-4C37-5B7E-21D3-3E87F08E32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rcRect t="43947" r="3060"/>
          <a:stretch>
            <a:fillRect/>
          </a:stretch>
        </p:blipFill>
        <p:spPr>
          <a:xfrm rot="6247840" flipH="1">
            <a:off x="7850129" y="1135904"/>
            <a:ext cx="6648152" cy="3844138"/>
          </a:xfrm>
          <a:custGeom>
            <a:avLst/>
            <a:gdLst>
              <a:gd name="csX0" fmla="*/ 6648152 w 6648152"/>
              <a:gd name="csY0" fmla="*/ 1673683 h 3844138"/>
              <a:gd name="csX1" fmla="*/ 6101736 w 6648152"/>
              <a:gd name="csY1" fmla="*/ 3844138 h 3844138"/>
              <a:gd name="csX2" fmla="*/ 2826939 w 6648152"/>
              <a:gd name="csY2" fmla="*/ 3844138 h 3844138"/>
              <a:gd name="csX3" fmla="*/ 0 w 6648152"/>
              <a:gd name="csY3" fmla="*/ 3132451 h 3844138"/>
              <a:gd name="csX4" fmla="*/ 0 w 6648152"/>
              <a:gd name="csY4" fmla="*/ 0 h 38441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6648152" h="3844138">
                <a:moveTo>
                  <a:pt x="6648152" y="1673683"/>
                </a:moveTo>
                <a:lnTo>
                  <a:pt x="6101736" y="3844138"/>
                </a:lnTo>
                <a:lnTo>
                  <a:pt x="2826939" y="3844138"/>
                </a:lnTo>
                <a:lnTo>
                  <a:pt x="0" y="3132451"/>
                </a:lnTo>
                <a:lnTo>
                  <a:pt x="0" y="0"/>
                </a:lnTo>
                <a:close/>
              </a:path>
            </a:pathLst>
          </a:cu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l">
              <a:defRPr sz="10000" spc="800" baseline="0">
                <a:solidFill>
                  <a:schemeClr val="tx1"/>
                </a:solidFill>
                <a:latin typeface="Crimson Roman" panose="02030503060406020304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812845"/>
            <a:ext cx="8045373" cy="511128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1D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Rectangle 6" title="right edge border">
            <a:extLst>
              <a:ext uri="{FF2B5EF4-FFF2-40B4-BE49-F238E27FC236}">
                <a16:creationId xmlns:a16="http://schemas.microsoft.com/office/drawing/2014/main" id="{CE61C94E-1EAD-211F-A224-84FD8CAA2C29}"/>
              </a:ext>
            </a:extLst>
          </p:cNvPr>
          <p:cNvSpPr/>
          <p:nvPr userDrawn="1"/>
        </p:nvSpPr>
        <p:spPr>
          <a:xfrm rot="5400000">
            <a:off x="2508927" y="-352201"/>
            <a:ext cx="122099" cy="27560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60590AB-EBE2-A6AB-C5A7-EF091B323C75}"/>
              </a:ext>
            </a:extLst>
          </p:cNvPr>
          <p:cNvGrpSpPr/>
          <p:nvPr userDrawn="1"/>
        </p:nvGrpSpPr>
        <p:grpSpPr>
          <a:xfrm>
            <a:off x="10399305" y="6385585"/>
            <a:ext cx="1549799" cy="397460"/>
            <a:chOff x="3996851" y="21345"/>
            <a:chExt cx="2829843" cy="725739"/>
          </a:xfrm>
          <a:solidFill>
            <a:schemeClr val="tx1"/>
          </a:solidFill>
        </p:grpSpPr>
        <p:pic>
          <p:nvPicPr>
            <p:cNvPr id="9" name="Graphic 8">
              <a:extLst>
                <a:ext uri="{FF2B5EF4-FFF2-40B4-BE49-F238E27FC236}">
                  <a16:creationId xmlns:a16="http://schemas.microsoft.com/office/drawing/2014/main" id="{D9677F12-002A-EAF3-5D0C-3849E693332E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996851" y="27084"/>
              <a:ext cx="720000" cy="720000"/>
            </a:xfrm>
            <a:prstGeom prst="rect">
              <a:avLst/>
            </a:prstGeom>
          </p:spPr>
        </p:pic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1A0C0A9D-89D0-B537-DA73-7BE5E45AB3A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16851" y="21345"/>
              <a:ext cx="720000" cy="7200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E5D7D43E-5E53-ED3C-09CE-651E325434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86694" y="21345"/>
              <a:ext cx="720000" cy="720000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0CE55688-4DC6-E7D3-7EE3-F59B038FDC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06694" y="21345"/>
              <a:ext cx="720000" cy="720000"/>
            </a:xfrm>
            <a:prstGeom prst="rect">
              <a:avLst/>
            </a:prstGeom>
          </p:spPr>
        </p:pic>
      </p:grp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D53BB083-E261-2FFF-8241-186E5B04F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48040" y="6385585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l"/>
            <a:r>
              <a:rPr lang="en-US" dirty="0" err="1"/>
              <a:t>www.archivists.org.au</a:t>
            </a:r>
            <a:endParaRPr lang="en-US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0EF7691-5EBB-FFDB-4E11-9A83881EA09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15966" y="5316383"/>
            <a:ext cx="1143411" cy="173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826C4C07-F13C-D2F3-B25A-BE9A8FF52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2A3C8-CC71-A044-B46E-FAE2435174F0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C95F3E5A-4D9A-BFFC-0C00-0A0A9465F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407F2F02-D1FB-CD17-D094-6E16BA2CA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3809E436-01FF-F433-EB5A-A27C84E7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E2856-7093-D642-9BF1-CC3F3C86ABC7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BFD969AE-EA90-A057-1A2D-823DF90AA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A7B84BE8-F4CC-5BA5-6E62-08CDFB7AA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CBBBDAD0-E58A-565F-DA84-1C9BFB608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87D6D-6BCB-B74A-B2DD-597E3BFA0E79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8CE183E0-27F3-D116-51AE-6D8BE5D7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924D7B04-64CB-B789-2792-D225A9C8F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0A13F8CD-64F1-A2D1-6D65-20A60A63D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E87E2-CDA6-CD4B-96E0-3E4EEC254385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0245C3D9-CC3F-E3AD-53AE-9ED5DF2AF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5AA11D98-8035-59F4-AA8A-796BA3987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B2BCA319-8F9E-6AB0-1A6F-307FDB0AC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2B690-70FA-4442-9AB3-2082AC0504A0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0C801918-67A4-27EC-B06F-8CECD96DE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E2E0FE7-8368-07EE-027D-BB5599107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title="left edge border">
            <a:extLst>
              <a:ext uri="{FF2B5EF4-FFF2-40B4-BE49-F238E27FC236}">
                <a16:creationId xmlns:a16="http://schemas.microsoft.com/office/drawing/2014/main" id="{C866C0DB-8383-E708-C997-3DC9436477AD}"/>
              </a:ext>
            </a:extLst>
          </p:cNvPr>
          <p:cNvSpPr/>
          <p:nvPr userDrawn="1"/>
        </p:nvSpPr>
        <p:spPr>
          <a:xfrm>
            <a:off x="7389811" y="0"/>
            <a:ext cx="484360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none" spc="300" baseline="0">
                <a:solidFill>
                  <a:schemeClr val="accent1"/>
                </a:solidFill>
                <a:latin typeface="CRIMSON ROMAN" panose="02030503060406020304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DEF3E20C-E2B8-5E4F-9020-86E1EF7A116B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  <a:prstGeom prst="rect">
            <a:avLst/>
          </a:prstGeo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>
            <a:extLst>
              <a:ext uri="{FF2B5EF4-FFF2-40B4-BE49-F238E27FC236}">
                <a16:creationId xmlns:a16="http://schemas.microsoft.com/office/drawing/2014/main" id="{D1009BB2-1DCF-FEFB-1D2E-0F5F0B89D462}"/>
              </a:ext>
            </a:extLst>
          </p:cNvPr>
          <p:cNvSpPr/>
          <p:nvPr userDrawn="1"/>
        </p:nvSpPr>
        <p:spPr>
          <a:xfrm rot="5400000" flipH="1">
            <a:off x="8723227" y="612559"/>
            <a:ext cx="45719" cy="6613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88269B-91FB-5157-9BBB-9507CF8DAE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35012" y="5284693"/>
            <a:ext cx="1143062" cy="173467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2A121B5A-3CB2-8991-5F81-C0F13887B815}"/>
              </a:ext>
            </a:extLst>
          </p:cNvPr>
          <p:cNvGrpSpPr/>
          <p:nvPr userDrawn="1"/>
        </p:nvGrpSpPr>
        <p:grpSpPr>
          <a:xfrm>
            <a:off x="9733297" y="6342492"/>
            <a:ext cx="1549799" cy="397460"/>
            <a:chOff x="3996851" y="21345"/>
            <a:chExt cx="2829843" cy="725739"/>
          </a:xfrm>
          <a:solidFill>
            <a:schemeClr val="accent1"/>
          </a:solidFill>
        </p:grpSpPr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79214956-4FD6-41F7-2ED7-481DE1CCD241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996851" y="27084"/>
              <a:ext cx="720000" cy="720000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C1FBC662-56BE-9E62-FC99-9D037375558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16851" y="21345"/>
              <a:ext cx="720000" cy="720000"/>
            </a:xfrm>
            <a:prstGeom prst="rect">
              <a:avLst/>
            </a:prstGeom>
          </p:spPr>
        </p:pic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97D184BA-56DE-1C2F-38AF-72C1745A58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86694" y="21345"/>
              <a:ext cx="720000" cy="720000"/>
            </a:xfrm>
            <a:prstGeom prst="rect">
              <a:avLst/>
            </a:prstGeom>
          </p:spPr>
        </p:pic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26A545C4-37B8-790B-5085-117F31B75B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06694" y="21345"/>
              <a:ext cx="720000" cy="720000"/>
            </a:xfrm>
            <a:prstGeom prst="rect">
              <a:avLst/>
            </a:prstGeom>
          </p:spPr>
        </p:pic>
      </p:grp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left edge border">
            <a:extLst>
              <a:ext uri="{FF2B5EF4-FFF2-40B4-BE49-F238E27FC236}">
                <a16:creationId xmlns:a16="http://schemas.microsoft.com/office/drawing/2014/main" id="{643ADC92-5819-3094-5578-83A2C09E5915}"/>
              </a:ext>
            </a:extLst>
          </p:cNvPr>
          <p:cNvSpPr/>
          <p:nvPr userDrawn="1"/>
        </p:nvSpPr>
        <p:spPr>
          <a:xfrm>
            <a:off x="7389811" y="0"/>
            <a:ext cx="48436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106347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bg2"/>
                </a:solidFill>
                <a:latin typeface="CRIMSON ROMAN" panose="02030503060406020304" pitchFamily="18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E1BDA765-8222-3D4C-828D-CD86B38F3532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  <a:prstGeom prst="rect">
            <a:avLst/>
          </a:prstGeo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Rectangle 8" title="right edge border">
            <a:extLst>
              <a:ext uri="{FF2B5EF4-FFF2-40B4-BE49-F238E27FC236}">
                <a16:creationId xmlns:a16="http://schemas.microsoft.com/office/drawing/2014/main" id="{98317ED1-1F32-194D-1DBF-1A7C90873FBD}"/>
              </a:ext>
            </a:extLst>
          </p:cNvPr>
          <p:cNvSpPr/>
          <p:nvPr userDrawn="1"/>
        </p:nvSpPr>
        <p:spPr>
          <a:xfrm rot="5400000" flipH="1">
            <a:off x="8723227" y="612559"/>
            <a:ext cx="45719" cy="6613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881F75-A3C1-291A-31FD-D67143EF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235012" y="5284693"/>
            <a:ext cx="1143062" cy="173467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CE036A9-226F-1309-5A81-E267F018EEE3}"/>
              </a:ext>
            </a:extLst>
          </p:cNvPr>
          <p:cNvGrpSpPr/>
          <p:nvPr userDrawn="1"/>
        </p:nvGrpSpPr>
        <p:grpSpPr>
          <a:xfrm>
            <a:off x="9733297" y="6342492"/>
            <a:ext cx="1549799" cy="397460"/>
            <a:chOff x="3996851" y="21345"/>
            <a:chExt cx="2829843" cy="725739"/>
          </a:xfrm>
          <a:solidFill>
            <a:schemeClr val="bg1"/>
          </a:solidFill>
        </p:grpSpPr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4BC6FD8E-10B5-2CE9-1956-7DAF2BE494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996851" y="27084"/>
              <a:ext cx="720000" cy="720000"/>
            </a:xfrm>
            <a:prstGeom prst="rect">
              <a:avLst/>
            </a:prstGeom>
          </p:spPr>
        </p:pic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1626BC76-F429-681B-42C8-ED1D81D46A1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716851" y="21345"/>
              <a:ext cx="720000" cy="720000"/>
            </a:xfrm>
            <a:prstGeom prst="rect">
              <a:avLst/>
            </a:prstGeom>
          </p:spPr>
        </p:pic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87AB7E39-D05A-263E-3CC8-140D387559D5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386694" y="21345"/>
              <a:ext cx="720000" cy="720000"/>
            </a:xfrm>
            <a:prstGeom prst="rect">
              <a:avLst/>
            </a:prstGeom>
          </p:spPr>
        </p:pic>
        <p:pic>
          <p:nvPicPr>
            <p:cNvPr id="26" name="Graphic 25">
              <a:extLst>
                <a:ext uri="{FF2B5EF4-FFF2-40B4-BE49-F238E27FC236}">
                  <a16:creationId xmlns:a16="http://schemas.microsoft.com/office/drawing/2014/main" id="{C7748BDF-7BD0-46A2-3D42-591E0484939F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06694" y="21345"/>
              <a:ext cx="720000" cy="720000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58EE90E2-27E7-954B-88C7-0C1E233CCAC4}" type="datetime1">
              <a:rPr lang="en-AU" smtClean="0"/>
              <a:t>6/6/2026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702E4-F196-0E4E-A094-4EE90782536E}" type="datetime1">
              <a:rPr lang="en-AU" smtClean="0"/>
              <a:t>6/6/2026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8676" y="6404346"/>
            <a:ext cx="4114800" cy="345796"/>
          </a:xfrm>
          <a:prstGeom prst="rect">
            <a:avLst/>
          </a:prstGeom>
        </p:spPr>
        <p:txBody>
          <a:bodyPr/>
          <a:lstStyle/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58125-3BF0-8BDC-9D87-1F2A3BEF28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842E1-9BF5-CBC2-1E1D-CB9AB9894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8C159-D09D-FF00-E5A8-E483045D1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C0089-045B-AC4F-A30B-961DB677FF28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077B77-0829-902B-B49C-863031986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191F7-3E7A-D327-5151-A8D14C36E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679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39A6C-F54D-A82C-F7D5-77D04D5E6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5BD93-0A66-623A-793E-3CB1EC0E94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26CC70-803C-2521-A8E9-E90DF63E4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869B4-40F7-924E-A986-8F63D2F06F52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EEAAE-0CDD-5E06-C297-C85595A51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05FC8-8E42-A30D-3F55-F09F14110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10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1AE9C-4E16-F203-0DB6-6E24D0F1A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4FD7B-88D6-93A9-0A2D-96CC817C7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F608D-7F0E-09AD-2CD8-3F6401D0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90F43-7047-1940-993C-2F18B4C2D511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9077E8-76FE-3C87-F6FE-E76426AA4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2A5E8-D11A-F6BB-0772-A4F75C785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750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E6D08-5B5C-38CC-6125-7159A1256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9FBDAB-5A33-21C5-1961-C338826632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B3149B-938F-063C-3D9E-376A842C26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93BD10-8136-990F-A408-C35ABE34F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40BF4-240B-E44E-B998-89DA414BCD99}" type="datetime1">
              <a:rPr lang="en-AU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AED07C-6B04-3556-0630-7751661E5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B29FED-05C2-77D8-C182-AC37C0035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075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DA6E3-6495-3947-3EF2-5DCAEF681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FA92C-874B-8B66-4938-9AA16A6800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42FCD0-8E80-6D08-962C-326E74D61E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E1E7C7-45D3-2ABA-FB2B-B0673B1EA7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AA1279-3DE2-2B14-2C07-6AD3BC19DC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5D3757D-EE1F-E4EB-3F04-0EED2E68B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09293-2BF1-6747-85E6-56CB7351DBDB}" type="datetime1">
              <a:rPr lang="en-AU" smtClean="0"/>
              <a:t>6/6/2026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75CC88-7AEF-9EED-329D-83C7B4CA7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14F2B1-F22C-51B0-2FCC-4E18466F3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049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A22C-6FFD-18CF-61EF-1630D1DCA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AFB53B-E412-1A52-72BD-A283CEE1D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CB038-111E-8B4C-8D0A-768719D3E29A}" type="datetime1">
              <a:rPr lang="en-AU" smtClean="0"/>
              <a:t>6/6/2026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38DCC4-D0AF-7D94-FCE4-6762F2B9E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6188AB-4808-B835-20CF-50CF7A9FB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6627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F2C0F5-8555-1D85-9DEC-85F8A8E1C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D583F-5A56-4449-99F3-74B3B31F45B8}" type="datetime1">
              <a:rPr lang="en-AU" smtClean="0"/>
              <a:t>6/6/2026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0913F-3182-10A0-D79C-DF86BF0EF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481C99-7682-89C4-7A12-882E1E47A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8363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E147E-3D08-AE3A-594F-7345CD673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BE3B4-930E-0865-E013-6B863EFFD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A9856D-D429-3E43-ABE9-F8B8D314A4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A6688-1D39-AA96-F84F-870D16C69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38B40-972D-A141-BFF8-1FDB1BFF794F}" type="datetime1">
              <a:rPr lang="en-AU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4160AD-7977-B98D-1C4A-625C83100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21F53E-8255-4E03-9A6A-456185D3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316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09710-C1E3-00B8-BE38-ABB363682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2ADCDA-BD4F-5DFB-1610-DC3F832886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04DEB0-3962-33CB-BB4C-6BF038ED57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F491E7-F3E9-6EE1-AED7-F126151D32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41F3C-2CA5-8549-B3DA-F59BE7F332F9}" type="datetime1">
              <a:rPr lang="en-AU" smtClean="0"/>
              <a:t>6/6/2026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65D35-3292-190A-B26E-7A0714B5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A60CD-1D37-C626-69A0-B2BA29871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278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B1B8E-D404-764C-E333-6A89C0A31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B393D-D757-DA22-404B-48D33C0DCB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32AC8-61D0-EB1B-C1F5-4C07DF50F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2851B-9CA3-F54E-8A77-1734E77D5787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13A7B0-A159-37E1-FB55-4A16BF99F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6148A-DCD8-48A8-F831-4729E7505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713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CEF0BA-002F-1240-E86A-96338BE9E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FEA9E-744A-DC6C-6D03-9A11578562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00761-A89B-9D97-20ED-F46E29706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FA41B-1981-D143-B612-F74E07A2E7AA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32929-D294-C46F-7FC8-BFC70A68A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01922-E983-1548-1E0B-982B07A5A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47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060CF212-547B-F348-883E-7FCB88E9E8BA}" type="datetime1">
              <a:rPr lang="en-AU" smtClean="0"/>
              <a:t>6/6/2026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8" name="Rectangle 7" title="right edge border">
            <a:extLst>
              <a:ext uri="{FF2B5EF4-FFF2-40B4-BE49-F238E27FC236}">
                <a16:creationId xmlns:a16="http://schemas.microsoft.com/office/drawing/2014/main" id="{731BB9C0-6831-DCD6-0C58-8407A7C32002}"/>
              </a:ext>
            </a:extLst>
          </p:cNvPr>
          <p:cNvSpPr/>
          <p:nvPr userDrawn="1"/>
        </p:nvSpPr>
        <p:spPr>
          <a:xfrm>
            <a:off x="0" y="0"/>
            <a:ext cx="874909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Rectangle 8" title="right edge border">
            <a:extLst>
              <a:ext uri="{FF2B5EF4-FFF2-40B4-BE49-F238E27FC236}">
                <a16:creationId xmlns:a16="http://schemas.microsoft.com/office/drawing/2014/main" id="{0CA8DF7F-7D7B-DD19-D0B2-C8C32B22C9AA}"/>
              </a:ext>
            </a:extLst>
          </p:cNvPr>
          <p:cNvSpPr/>
          <p:nvPr userDrawn="1"/>
        </p:nvSpPr>
        <p:spPr>
          <a:xfrm>
            <a:off x="303611" y="147917"/>
            <a:ext cx="122099" cy="27560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A5BDF02-8679-2117-CCFB-AA89D6A0AAE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45821" y="5298140"/>
            <a:ext cx="1143062" cy="1734671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A4AF4FA-137E-3F5D-70A9-97D88C0DD3F5}"/>
              </a:ext>
            </a:extLst>
          </p:cNvPr>
          <p:cNvGrpSpPr/>
          <p:nvPr userDrawn="1"/>
        </p:nvGrpSpPr>
        <p:grpSpPr>
          <a:xfrm>
            <a:off x="6448817" y="6377452"/>
            <a:ext cx="1549799" cy="397460"/>
            <a:chOff x="3996851" y="21345"/>
            <a:chExt cx="2829843" cy="725739"/>
          </a:xfrm>
          <a:solidFill>
            <a:schemeClr val="tx2"/>
          </a:solidFill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63B0469D-BE69-CC8A-D3BB-445E2DF4EA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996851" y="27084"/>
              <a:ext cx="720000" cy="72000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C18A7BB4-10C9-F2DD-828E-0CCCEB8A5D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716851" y="21345"/>
              <a:ext cx="720000" cy="720000"/>
            </a:xfrm>
            <a:prstGeom prst="rect">
              <a:avLst/>
            </a:prstGeom>
          </p:spPr>
        </p:pic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1CB657F5-5874-72EB-EE97-A54A0156341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5386694" y="21345"/>
              <a:ext cx="720000" cy="720000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03357861-EDF2-29E9-0C92-F25DE1D850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6106694" y="21345"/>
              <a:ext cx="720000" cy="720000"/>
            </a:xfrm>
            <a:prstGeom prst="rect">
              <a:avLst/>
            </a:prstGeom>
          </p:spPr>
        </p:pic>
      </p:grp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D2887A65-9F63-FFFE-E5D8-C8F4BFFBE2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82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pPr algn="l"/>
            <a:r>
              <a:rPr lang="en-US" dirty="0" err="1"/>
              <a:t>www.archivists.org,au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none" spc="200" baseline="0">
          <a:solidFill>
            <a:schemeClr val="tx2"/>
          </a:solidFill>
          <a:latin typeface="Crimson Roman" panose="02030503060406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 baseline="0">
          <a:solidFill>
            <a:srgbClr val="464648"/>
          </a:solidFill>
          <a:latin typeface="Lato" panose="020F0502020204030203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 baseline="0">
          <a:solidFill>
            <a:srgbClr val="464648"/>
          </a:solidFill>
          <a:latin typeface="Lato" panose="020F050202020403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 baseline="0">
          <a:solidFill>
            <a:srgbClr val="464648"/>
          </a:solidFill>
          <a:latin typeface="Lato" panose="020F050202020403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rgbClr val="464648"/>
          </a:solidFill>
          <a:latin typeface="Lato" panose="020F050202020403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rgbClr val="464648"/>
          </a:solidFill>
          <a:latin typeface="Lato" panose="020F050202020403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743D9E-909C-6D18-9F13-4CC95227F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289847-9913-0DA3-0E43-F49F7EB1F6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05282-FF0D-382B-9BB8-63B5F0977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A65E7D-2A24-734D-943B-08210995A999}" type="datetime1">
              <a:rPr lang="en-AU" smtClean="0"/>
              <a:t>6/6/2026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EABA8-35B1-C9E9-BC46-C6B144B0DF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 dirty="0" err="1"/>
              <a:t>www.archivists.org,au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D41FD-AB0C-B6FE-EA7A-0C7655EAA2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50EE29-E6BF-FA4E-96F0-7D5A0EC1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56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D530D-0350-E6E9-EF36-1F3778B2A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E4BBDE-27DD-ED88-0682-D2341EBF6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AE45C7-D1C6-E3EB-9FB8-6E1DC3EDA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www.archivists.org.au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4052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ASA NEW 1">
      <a:dk1>
        <a:srgbClr val="1D2020"/>
      </a:dk1>
      <a:lt1>
        <a:srgbClr val="FFFFFF"/>
      </a:lt1>
      <a:dk2>
        <a:srgbClr val="045195"/>
      </a:dk2>
      <a:lt2>
        <a:srgbClr val="F3F3F2"/>
      </a:lt2>
      <a:accent1>
        <a:srgbClr val="00BAE3"/>
      </a:accent1>
      <a:accent2>
        <a:srgbClr val="1A4C41"/>
      </a:accent2>
      <a:accent3>
        <a:srgbClr val="E07670"/>
      </a:accent3>
      <a:accent4>
        <a:srgbClr val="D3F3FA"/>
      </a:accent4>
      <a:accent5>
        <a:srgbClr val="B3C3C0"/>
      </a:accent5>
      <a:accent6>
        <a:srgbClr val="F5D1CF"/>
      </a:accent6>
      <a:hlink>
        <a:srgbClr val="045196"/>
      </a:hlink>
      <a:folHlink>
        <a:srgbClr val="1A4C41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A Presentation Template" id="{0D6FF045-C04B-AF4D-B776-6C21678A6D04}" vid="{D7A7692B-DE67-6E4D-BD19-F66702FF477D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SA Presentation Template" id="{0D6FF045-C04B-AF4D-B776-6C21678A6D04}" vid="{69C3399E-4B31-5241-9A14-4FDF1642496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</TotalTime>
  <Words>7</Words>
  <Application>Microsoft Macintosh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Aptos</vt:lpstr>
      <vt:lpstr>Aptos Display</vt:lpstr>
      <vt:lpstr>Arial</vt:lpstr>
      <vt:lpstr>Crimson Roman</vt:lpstr>
      <vt:lpstr>Crimson Roman</vt:lpstr>
      <vt:lpstr>Gill Sans MT</vt:lpstr>
      <vt:lpstr>Lato</vt:lpstr>
      <vt:lpstr>Badge</vt:lpstr>
      <vt:lpstr>1_Custom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Christine Moysey</dc:creator>
  <cp:lastModifiedBy>Christine Moysey</cp:lastModifiedBy>
  <cp:revision>11</cp:revision>
  <dcterms:created xsi:type="dcterms:W3CDTF">2026-06-05T03:05:08Z</dcterms:created>
  <dcterms:modified xsi:type="dcterms:W3CDTF">2026-06-06T05:54:38Z</dcterms:modified>
</cp:coreProperties>
</file>